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00" autoAdjust="0"/>
    <p:restoredTop sz="94660"/>
  </p:normalViewPr>
  <p:slideViewPr>
    <p:cSldViewPr>
      <p:cViewPr>
        <p:scale>
          <a:sx n="66" d="100"/>
          <a:sy n="66" d="100"/>
        </p:scale>
        <p:origin x="-154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8160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rot="19214996">
            <a:off x="5864998" y="2800679"/>
            <a:ext cx="1795882" cy="1833372"/>
          </a:xfrm>
          <a:prstGeom prst="rect">
            <a:avLst/>
          </a:prstGeom>
          <a:noFill/>
        </p:spPr>
      </p:pic>
      <p:pic>
        <p:nvPicPr>
          <p:cNvPr id="1027" name="Picture 3" descr="C:\Program Files (x86)\Microsoft Office\MEDIA\CAGCAT10\j0212957.wmf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rot="16200000" flipH="1">
            <a:off x="990600" y="1905000"/>
            <a:ext cx="1830629" cy="11494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C:\Program Files (x86)\Microsoft Office\MEDIA\CAGCAT10\j0195384.wm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rot="19214996">
            <a:off x="838200" y="2819400"/>
            <a:ext cx="1795882" cy="183337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Coordonator</a:t>
            </a:r>
            <a:r>
              <a:rPr lang="en-US" dirty="0" smtClean="0"/>
              <a:t> de </a:t>
            </a:r>
            <a:r>
              <a:rPr lang="en-US" dirty="0" err="1" smtClean="0"/>
              <a:t>diapozitive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titlu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continut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continuturi</a:t>
            </a:r>
            <a:endParaRPr lang="en-US" dirty="0"/>
          </a:p>
        </p:txBody>
      </p:sp>
      <p:pic>
        <p:nvPicPr>
          <p:cNvPr id="5" name="Content Placeholder 4" descr="Fisa recap HTM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3657600"/>
            <a:ext cx="3810000" cy="262993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6400" y="1905000"/>
            <a:ext cx="3810000" cy="1371600"/>
          </a:xfrm>
        </p:spPr>
        <p:txBody>
          <a:bodyPr/>
          <a:lstStyle/>
          <a:p>
            <a:r>
              <a:rPr lang="en-US" dirty="0" err="1" smtClean="0"/>
              <a:t>Formule</a:t>
            </a:r>
            <a:r>
              <a:rPr lang="en-US" dirty="0" smtClean="0"/>
              <a:t> </a:t>
            </a:r>
            <a:r>
              <a:rPr lang="en-US" dirty="0" err="1" smtClean="0"/>
              <a:t>matematice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Doar</a:t>
            </a:r>
            <a:r>
              <a:rPr lang="en-US" dirty="0" smtClean="0"/>
              <a:t> </a:t>
            </a:r>
            <a:r>
              <a:rPr lang="en-US" dirty="0" err="1" smtClean="0"/>
              <a:t>titlu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Masina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continuturi</a:t>
            </a:r>
            <a:endParaRPr lang="en-US" dirty="0"/>
          </a:p>
        </p:txBody>
      </p:sp>
      <p:pic>
        <p:nvPicPr>
          <p:cNvPr id="5" name="Content Placeholder 4" descr="Chrysanthemu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70956"/>
            <a:ext cx="4038600" cy="3028950"/>
          </a:xfrm>
        </p:spPr>
      </p:pic>
      <p:pic>
        <p:nvPicPr>
          <p:cNvPr id="6" name="Content Placeholder 5" descr="Tulip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570956"/>
            <a:ext cx="4038600" cy="30289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Multumim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atentie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137</TotalTime>
  <Words>20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Coordonator de diapozitive</vt:lpstr>
      <vt:lpstr>titlu si continut</vt:lpstr>
      <vt:lpstr>Doua continuturi</vt:lpstr>
      <vt:lpstr>Doar titlu</vt:lpstr>
      <vt:lpstr>Masina</vt:lpstr>
      <vt:lpstr>Alte doua continuturi</vt:lpstr>
      <vt:lpstr>Multumim pentru atentie!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Coordonator de diapozitive</dc:title>
  <dc:creator>user</dc:creator>
  <cp:lastModifiedBy>user</cp:lastModifiedBy>
  <cp:revision>17</cp:revision>
  <dcterms:created xsi:type="dcterms:W3CDTF">2006-08-16T00:00:00Z</dcterms:created>
  <dcterms:modified xsi:type="dcterms:W3CDTF">2017-03-26T12:58:02Z</dcterms:modified>
</cp:coreProperties>
</file>